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217920" y="1549993"/>
            <a:ext cx="5328459" cy="4126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AE" b="1" dirty="0"/>
              <a:t>بعد وصول الطلاب صباحا الى الصف يتم اخذهم الى الصالة الرياضية للقيام بعدة انشطة رياضية مثل </a:t>
            </a:r>
          </a:p>
          <a:p>
            <a:pPr algn="ctr" rtl="1">
              <a:lnSpc>
                <a:spcPct val="250000"/>
              </a:lnSpc>
            </a:pPr>
            <a:r>
              <a:rPr lang="ar-AE" b="1" dirty="0"/>
              <a:t>- الجري </a:t>
            </a:r>
          </a:p>
          <a:p>
            <a:pPr algn="ctr" rtl="1">
              <a:lnSpc>
                <a:spcPct val="250000"/>
              </a:lnSpc>
            </a:pPr>
            <a:r>
              <a:rPr lang="ar-AE" b="1" dirty="0"/>
              <a:t>- كرة القدم </a:t>
            </a:r>
          </a:p>
          <a:p>
            <a:pPr algn="ctr" rtl="1">
              <a:lnSpc>
                <a:spcPct val="250000"/>
              </a:lnSpc>
            </a:pPr>
            <a:r>
              <a:rPr lang="ar-AE" b="1" dirty="0"/>
              <a:t>- كرة السلة </a:t>
            </a:r>
          </a:p>
          <a:p>
            <a:pPr algn="ctr" rtl="1">
              <a:lnSpc>
                <a:spcPct val="250000"/>
              </a:lnSpc>
            </a:pPr>
            <a:r>
              <a:rPr lang="ar-AE" b="1" dirty="0"/>
              <a:t>- رمي الكورات في السلة </a:t>
            </a:r>
            <a:endParaRPr lang="en-US" dirty="0"/>
          </a:p>
        </p:txBody>
      </p:sp>
      <p:pic>
        <p:nvPicPr>
          <p:cNvPr id="1026" name="Picture 2" descr="Pin on الرياض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24" y="2384885"/>
            <a:ext cx="5206134" cy="3291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98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39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8</cp:revision>
  <dcterms:created xsi:type="dcterms:W3CDTF">2023-06-12T08:18:13Z</dcterms:created>
  <dcterms:modified xsi:type="dcterms:W3CDTF">2023-09-12T06:36:04Z</dcterms:modified>
</cp:coreProperties>
</file>